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5" r:id="rId2"/>
    <p:sldId id="614" r:id="rId3"/>
    <p:sldId id="609" r:id="rId4"/>
    <p:sldId id="492" r:id="rId5"/>
    <p:sldId id="615" r:id="rId6"/>
    <p:sldId id="616" r:id="rId7"/>
    <p:sldId id="617" r:id="rId8"/>
    <p:sldId id="318" r:id="rId9"/>
    <p:sldId id="585" r:id="rId10"/>
    <p:sldId id="61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60612" autoAdjust="0"/>
  </p:normalViewPr>
  <p:slideViewPr>
    <p:cSldViewPr snapToGrid="0">
      <p:cViewPr varScale="1">
        <p:scale>
          <a:sx n="72" d="100"/>
          <a:sy n="72" d="100"/>
        </p:scale>
        <p:origin x="127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ine.jobs/JobSearchResults?culture=en&amp;department=information%20technology&amp;sort=Department-asc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https://www.uline.jobs/JobSearchResults?culture=en&amp;department=information%20technology&amp;sort=Department-asc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Starting at 3pm in 106A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81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3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Optimism &amp; Good-natured Humor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86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637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92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Wednesday, September 25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Self-Improvement and Working with a Team… or Uline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Discuss Sprint 2 Assignments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Self-Improvement and </a:t>
            </a:r>
            <a:br>
              <a:rPr lang="en-US" sz="4400" dirty="0"/>
            </a:br>
            <a:r>
              <a:rPr lang="en-US" sz="4400" dirty="0"/>
              <a:t>Working with a Team</a:t>
            </a:r>
            <a:br>
              <a:rPr lang="en-US" sz="4400" dirty="0"/>
            </a:br>
            <a:r>
              <a:rPr lang="en-US" sz="4400" dirty="0"/>
              <a:t>… Or Uline</a:t>
            </a:r>
          </a:p>
        </p:txBody>
      </p:sp>
    </p:spTree>
    <p:extLst>
      <p:ext uri="{BB962C8B-B14F-4D97-AF65-F5344CB8AC3E}">
        <p14:creationId xmlns:p14="http://schemas.microsoft.com/office/powerpoint/2010/main" val="351609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Who is the Author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0A407-2A90-4824-99A1-626E5F71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00" y="1811676"/>
            <a:ext cx="10661348" cy="32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8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2A364-C613-4955-8075-26C84396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9334"/>
            <a:ext cx="10902197" cy="1796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8B21F-E9BA-4272-BB80-188CB777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8" y="1955035"/>
            <a:ext cx="10591502" cy="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7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Suggested Reading: Dale Carnegie </a:t>
            </a:r>
          </a:p>
        </p:txBody>
      </p:sp>
    </p:spTree>
    <p:extLst>
      <p:ext uri="{BB962C8B-B14F-4D97-AF65-F5344CB8AC3E}">
        <p14:creationId xmlns:p14="http://schemas.microsoft.com/office/powerpoint/2010/main" val="207397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D5AE0-6864-F242-B04F-C97F8218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4" y="240323"/>
            <a:ext cx="4511800" cy="6377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5B2F9-1E01-184A-AAEA-0B1F0C806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34" y="1008094"/>
            <a:ext cx="3131038" cy="48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7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pPr>
              <a:spcBef>
                <a:spcPts val="400"/>
              </a:spcBef>
            </a:pPr>
            <a:r>
              <a:rPr lang="en-US" sz="4400" dirty="0"/>
              <a:t>Discuss Sprint 2 Assignments</a:t>
            </a:r>
          </a:p>
        </p:txBody>
      </p:sp>
    </p:spTree>
    <p:extLst>
      <p:ext uri="{BB962C8B-B14F-4D97-AF65-F5344CB8AC3E}">
        <p14:creationId xmlns:p14="http://schemas.microsoft.com/office/powerpoint/2010/main" val="125829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through item 5 and be prepared to discuss them at the start of our next class.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4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FaceDraw, FaceDraw, FaceDraw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2:48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554459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233</Words>
  <Application>Microsoft Office PowerPoint</Application>
  <PresentationFormat>Widescreen</PresentationFormat>
  <Paragraphs>39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Object-Oriented Programming Discussion, Lecture, &amp; Lab Eric Pogue</vt:lpstr>
      <vt:lpstr>Self-Improvement and  Working with a Team … Or Uline</vt:lpstr>
      <vt:lpstr>Who is the Author</vt:lpstr>
      <vt:lpstr>Answer</vt:lpstr>
      <vt:lpstr>Suggested Reading: Dale Carnegie </vt:lpstr>
      <vt:lpstr>PowerPoint Presentation</vt:lpstr>
      <vt:lpstr>Discuss Sprint 2 Assignments</vt:lpstr>
      <vt:lpstr>Assignment</vt:lpstr>
      <vt:lpstr>Lab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Eric Pogue</cp:lastModifiedBy>
  <cp:revision>27</cp:revision>
  <dcterms:created xsi:type="dcterms:W3CDTF">2019-09-13T13:38:03Z</dcterms:created>
  <dcterms:modified xsi:type="dcterms:W3CDTF">2019-09-25T17:45:49Z</dcterms:modified>
</cp:coreProperties>
</file>